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9E1"/>
    <a:srgbClr val="D5231B"/>
    <a:srgbClr val="DB4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 snapToObjects="1">
      <p:cViewPr>
        <p:scale>
          <a:sx n="82" d="100"/>
          <a:sy n="82" d="100"/>
        </p:scale>
        <p:origin x="3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043FA-0FFD-964F-92CC-149DA18B9DDB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C3C13-773C-C24A-948E-AE68FE1C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5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C3C13-773C-C24A-948E-AE68FE1CA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2571-DBD2-15DC-723A-64D535E42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B99D2-DCFF-5B01-E997-16B26FED4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0265-6AA3-44C8-2D40-5B875E17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BCF91-98D9-FB55-990D-220C2C90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9356A-1606-EA02-D85D-DC69664B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8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C6F7-24B0-CE05-4A4D-D5C18C9B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3BDAF-93D4-DCA7-7999-4E4F9E77C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E334F-F7A2-C981-32A6-3B162AF1A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FE619-31A7-4495-9FC9-02CD6830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F876-2B1E-8A4B-5567-A7924944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3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161F1-C646-4BC5-7E4C-B86132ABA5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5613D-4FD5-B1F1-1AFB-0D821A891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C9EA-95F4-0217-CF4E-58446D56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1AAE-7FDE-BDEA-E363-038430F5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C8E4D-46B3-4564-2C48-9759CFA6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9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F6F5-044D-4A10-CD51-23F7E01E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E3330-0828-5D09-0AE3-B9CA96D67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825D-331D-2894-5F27-8A17F05DE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92CFE-10C5-3901-FA51-7CBD4D17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B798D-7230-E531-857F-4AE4F53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6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995A-45B2-6E22-3E02-E9A23D51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C1CD-0478-A528-FDA7-EA864D7C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B76C6-C0EC-2D93-3DC2-78E82370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6D9E-5AA8-5A1B-8F26-17AA7C2A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536AE-69CF-D63C-F7B9-3387AA42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B390-23ED-82C3-0026-981F0534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BDC9-3A73-02B9-89C4-9CB9B4EE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F4665-A5CC-86DF-A89A-0F7082A34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357C5-F1B5-E643-A64F-B6CE86A5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9B8DC-77C9-EDE3-FAF8-FCF78AD4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A182C-A332-5BD8-BCEE-416B6C3C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5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58AC-3644-6717-9780-DF40CFF1A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79958-3B9D-9B84-62FD-DD4D1C885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44FF1-DE88-331B-2D60-E060FA3C4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EC10E-3512-6AB2-5519-DAF56FC1A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CCBF-F8B0-0BA1-0022-038DE59FF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90ED6-7213-879E-58A3-7B6302DD1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0701B6-719C-BC58-7559-9C4C60F8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C3C1B3-4AE0-74E1-4F4A-E4C718B3A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4980-A33B-6A8D-E20B-B67A17A2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63B6C-814F-44EB-BBC7-FF47F3A5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EED7F-2FDB-5450-4A4D-35FE3EEF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F69C6-83EB-3044-A92B-AF4BCD89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75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862218-E9E4-C888-A725-D4ED839A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2548E-224B-9B3A-1B55-1CA8A632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1984-7BDD-1E7B-B9E7-0A8662D7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5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8030-BBF0-8176-39C6-ED2FBFAF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220C5-B9BC-5221-C713-019B4EAA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D28FD-5666-DC92-3703-8C7136DDB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4D4AE-8280-76BD-7D44-BED7EF24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1C96C-FAC7-BD6B-F8A1-D3AA443D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BF324-A97A-D5F3-9632-98A33466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8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20E6-89C8-F659-9D42-622107D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F7F47-0B8C-B415-8506-E9B851687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1BD2B-761D-5CAE-B60E-EA1B8DF41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16FDD-104D-68FB-A700-2911C9ED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628F4-FEEB-5DC4-71F4-C958331D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9D50B-500F-5B6E-2EBF-BE88E016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2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94004-3AC7-8864-BBDD-E1659C81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4554-6BEF-88F1-7F8B-F0BD3BD5A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ACFC-9134-C1D2-3D90-185C60732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1538E-6B9E-B543-9179-2A85D9B28FC3}" type="datetimeFigureOut">
              <a:rPr lang="en-US" smtClean="0"/>
              <a:t>6/25/22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1099F-628C-E3AA-6091-A0C00D7B7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F5147-5DE0-82CC-17CB-4BD8CA3E6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85B41-7C76-874A-8C21-F5B1994CF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36D2E5A-F215-869F-3C51-EB254E7ECE85}"/>
              </a:ext>
            </a:extLst>
          </p:cNvPr>
          <p:cNvGrpSpPr/>
          <p:nvPr/>
        </p:nvGrpSpPr>
        <p:grpSpPr>
          <a:xfrm>
            <a:off x="1503609" y="1320182"/>
            <a:ext cx="9565175" cy="3340690"/>
            <a:chOff x="1503609" y="1320182"/>
            <a:chExt cx="9565175" cy="334069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1C2C6A2-9533-823D-8488-E07F86676AAA}"/>
                </a:ext>
              </a:extLst>
            </p:cNvPr>
            <p:cNvGrpSpPr/>
            <p:nvPr/>
          </p:nvGrpSpPr>
          <p:grpSpPr>
            <a:xfrm>
              <a:off x="1503609" y="1352412"/>
              <a:ext cx="9565175" cy="3308460"/>
              <a:chOff x="566060" y="264392"/>
              <a:chExt cx="9565175" cy="330846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A1DFEB6-EEFE-E6CD-7BE7-68261A507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1119"/>
              <a:stretch/>
            </p:blipFill>
            <p:spPr>
              <a:xfrm>
                <a:off x="566060" y="414536"/>
                <a:ext cx="1929071" cy="120020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F79BB0-131B-D14F-7C6C-8C7B904B6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206" y="264392"/>
                <a:ext cx="1929072" cy="13503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D6D6D23-67AC-C9E6-BFB3-EAC0F739F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7207" y="2222502"/>
                <a:ext cx="1929071" cy="13503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84F86B1-26F2-E7DB-4324-253AB6C61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3033" y="264392"/>
                <a:ext cx="1929071" cy="13503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A93273-BF43-662C-1C97-63420D851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3032" y="2222502"/>
                <a:ext cx="1929071" cy="1350350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A4863CA-E986-3E52-0225-E123E253EC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1742" y="1614742"/>
                <a:ext cx="0" cy="6077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FE33B0B-14DF-F12E-65B2-37D83DAF2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4090" y="939567"/>
                <a:ext cx="4973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D7DDB0D-FDE9-937D-18FB-9051F2749F34}"/>
                  </a:ext>
                </a:extLst>
              </p:cNvPr>
              <p:cNvGrpSpPr/>
              <p:nvPr/>
            </p:nvGrpSpPr>
            <p:grpSpPr>
              <a:xfrm>
                <a:off x="7105614" y="620394"/>
                <a:ext cx="583707" cy="583707"/>
                <a:chOff x="4971639" y="2681804"/>
                <a:chExt cx="583707" cy="583707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D61BB8B-55D5-854D-5FF0-C9FA683AD941}"/>
                    </a:ext>
                  </a:extLst>
                </p:cNvPr>
                <p:cNvSpPr/>
                <p:nvPr/>
              </p:nvSpPr>
              <p:spPr>
                <a:xfrm>
                  <a:off x="4971639" y="2681804"/>
                  <a:ext cx="583707" cy="58370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289A2A-2193-DE58-622E-ED0D1FFE2E08}"/>
                    </a:ext>
                  </a:extLst>
                </p:cNvPr>
                <p:cNvSpPr txBox="1"/>
                <p:nvPr/>
              </p:nvSpPr>
              <p:spPr>
                <a:xfrm>
                  <a:off x="4989297" y="2788991"/>
                  <a:ext cx="54838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Palatino" pitchFamily="2" charset="77"/>
                      <a:ea typeface="Palatino" pitchFamily="2" charset="77"/>
                    </a:rPr>
                    <a:t>LIF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3F99C91-DB3A-D25C-88D4-3BBA96632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100"/>
              <a:stretch/>
            </p:blipFill>
            <p:spPr>
              <a:xfrm>
                <a:off x="7983318" y="690235"/>
                <a:ext cx="2147917" cy="45070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920836A-0D82-5DBB-980D-25199C8DA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0499" y="1724763"/>
                <a:ext cx="562485" cy="387718"/>
              </a:xfrm>
              <a:prstGeom prst="rect">
                <a:avLst/>
              </a:prstGeom>
            </p:spPr>
          </p:pic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6BD9E30-A154-21F4-1DC0-DA9538200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02120" y="1614742"/>
                <a:ext cx="0" cy="6077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D738BBF-C8B2-160A-2E50-419298A8F6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8362" y="2889188"/>
                <a:ext cx="49737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30A96460-FCBA-CDF4-705E-8D446427A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918" y="914156"/>
                <a:ext cx="2552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2A2E6C2-49D7-0D7C-9A33-30FB6587F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28088" y="912271"/>
                <a:ext cx="25523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5D277D-204D-42AF-67E3-B8FE6CAA126D}"/>
                  </a:ext>
                </a:extLst>
              </p:cNvPr>
              <p:cNvSpPr txBox="1"/>
              <p:nvPr/>
            </p:nvSpPr>
            <p:spPr>
              <a:xfrm>
                <a:off x="2290416" y="727581"/>
                <a:ext cx="7034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+30dB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7B2978-3783-09B0-E840-F2D6DAE4CE48}"/>
                  </a:ext>
                </a:extLst>
              </p:cNvPr>
              <p:cNvSpPr txBox="1"/>
              <p:nvPr/>
            </p:nvSpPr>
            <p:spPr>
              <a:xfrm>
                <a:off x="4525333" y="2670748"/>
                <a:ext cx="7034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+30dB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2BC232-A172-9E45-37C6-64AA312C2225}"/>
                  </a:ext>
                </a:extLst>
              </p:cNvPr>
              <p:cNvSpPr txBox="1"/>
              <p:nvPr/>
            </p:nvSpPr>
            <p:spPr>
              <a:xfrm>
                <a:off x="5959437" y="1777087"/>
                <a:ext cx="7034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rectify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7C61B8-FD34-729A-F3C7-DB041CE818D9}"/>
                  </a:ext>
                </a:extLst>
              </p:cNvPr>
              <p:cNvSpPr txBox="1"/>
              <p:nvPr/>
            </p:nvSpPr>
            <p:spPr>
              <a:xfrm>
                <a:off x="3736733" y="1751993"/>
                <a:ext cx="5624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Palatino" pitchFamily="2" charset="77"/>
                    <a:ea typeface="Palatino" pitchFamily="2" charset="77"/>
                  </a:rPr>
                  <a:t>filter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375A69-2CF7-BE74-4422-CEDAA8932253}"/>
                </a:ext>
              </a:extLst>
            </p:cNvPr>
            <p:cNvSpPr txBox="1"/>
            <p:nvPr/>
          </p:nvSpPr>
          <p:spPr>
            <a:xfrm>
              <a:off x="9332896" y="1542611"/>
              <a:ext cx="1378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Palatino" pitchFamily="2" charset="77"/>
                  <a:ea typeface="Palatino" pitchFamily="2" charset="77"/>
                </a:rPr>
                <a:t>Spike </a:t>
              </a:r>
              <a:r>
                <a:rPr lang="en-US" sz="1200" dirty="0">
                  <a:latin typeface="Palatino" pitchFamily="2" charset="77"/>
                  <a:ea typeface="Palatino" pitchFamily="2" charset="77"/>
                </a:rPr>
                <a:t>Encoding</a:t>
              </a:r>
              <a:endParaRPr lang="en-US" sz="11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271931-94B0-8727-34F5-0496392590DD}"/>
                </a:ext>
              </a:extLst>
            </p:cNvPr>
            <p:cNvSpPr txBox="1"/>
            <p:nvPr/>
          </p:nvSpPr>
          <p:spPr>
            <a:xfrm>
              <a:off x="1801620" y="1320182"/>
              <a:ext cx="1378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Palatino" pitchFamily="2" charset="77"/>
                  <a:ea typeface="Palatino" pitchFamily="2" charset="77"/>
                </a:rPr>
                <a:t>Raw EMG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25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ED476D-8265-AB27-7A5C-1FBA43D10396}"/>
              </a:ext>
            </a:extLst>
          </p:cNvPr>
          <p:cNvGrpSpPr/>
          <p:nvPr/>
        </p:nvGrpSpPr>
        <p:grpSpPr>
          <a:xfrm>
            <a:off x="0" y="337056"/>
            <a:ext cx="12192000" cy="5409118"/>
            <a:chOff x="0" y="337056"/>
            <a:chExt cx="12192000" cy="540911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F23C347-AA41-D59C-6061-CBC4AA6B01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48"/>
            <a:stretch/>
          </p:blipFill>
          <p:spPr bwMode="auto">
            <a:xfrm>
              <a:off x="0" y="337056"/>
              <a:ext cx="12192000" cy="540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71BCAC-EA23-6DC0-D808-ABBAC53B9B2C}"/>
                </a:ext>
              </a:extLst>
            </p:cNvPr>
            <p:cNvSpPr txBox="1"/>
            <p:nvPr/>
          </p:nvSpPr>
          <p:spPr>
            <a:xfrm>
              <a:off x="856047" y="717510"/>
              <a:ext cx="231317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alatino" pitchFamily="2" charset="77"/>
                  <a:ea typeface="Palatino" pitchFamily="2" charset="77"/>
                </a:rPr>
                <a:t>Input Neurons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C895FD-EA58-48B2-2053-9B013B2ED29D}"/>
                </a:ext>
              </a:extLst>
            </p:cNvPr>
            <p:cNvSpPr txBox="1"/>
            <p:nvPr/>
          </p:nvSpPr>
          <p:spPr>
            <a:xfrm>
              <a:off x="4488873" y="711716"/>
              <a:ext cx="28678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alatino" pitchFamily="2" charset="77"/>
                  <a:ea typeface="Palatino" pitchFamily="2" charset="77"/>
                </a:rPr>
                <a:t>Reservoir Neurons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D7BEBF-C015-CCCE-1653-C72D140D9F77}"/>
                </a:ext>
              </a:extLst>
            </p:cNvPr>
            <p:cNvSpPr txBox="1"/>
            <p:nvPr/>
          </p:nvSpPr>
          <p:spPr>
            <a:xfrm>
              <a:off x="8549987" y="711716"/>
              <a:ext cx="28678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alatino" pitchFamily="2" charset="77"/>
                  <a:ea typeface="Palatino" pitchFamily="2" charset="77"/>
                </a:rPr>
                <a:t>Readout Neurons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B1DC27-981D-77A1-5E9B-B28B98E1B9F7}"/>
                </a:ext>
              </a:extLst>
            </p:cNvPr>
            <p:cNvSpPr txBox="1"/>
            <p:nvPr/>
          </p:nvSpPr>
          <p:spPr>
            <a:xfrm>
              <a:off x="8686798" y="5072434"/>
              <a:ext cx="24210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D5231B"/>
                  </a:solidFill>
                  <a:latin typeface="Palatino" pitchFamily="2" charset="77"/>
                  <a:ea typeface="Palatino" pitchFamily="2" charset="77"/>
                </a:rPr>
                <a:t>Plastic Synapses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45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3D2BBFA2-7F57-53A7-72B7-AAFB55D8972F}"/>
              </a:ext>
            </a:extLst>
          </p:cNvPr>
          <p:cNvGrpSpPr/>
          <p:nvPr/>
        </p:nvGrpSpPr>
        <p:grpSpPr>
          <a:xfrm>
            <a:off x="447751" y="1525876"/>
            <a:ext cx="10777984" cy="2733318"/>
            <a:chOff x="447751" y="1525876"/>
            <a:chExt cx="10777984" cy="273331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3B793DF-F724-8B0C-B898-5AA717CC56AB}"/>
                </a:ext>
              </a:extLst>
            </p:cNvPr>
            <p:cNvGrpSpPr/>
            <p:nvPr/>
          </p:nvGrpSpPr>
          <p:grpSpPr>
            <a:xfrm>
              <a:off x="447751" y="1525876"/>
              <a:ext cx="10777984" cy="2581411"/>
              <a:chOff x="447751" y="1340133"/>
              <a:chExt cx="10777984" cy="2581411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6D0525D-C8AB-8F54-7675-6D1D7FA00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316" y="2571768"/>
                <a:ext cx="490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3D5E085-76C0-0996-AC60-AD0D65340C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119"/>
              <a:stretch/>
            </p:blipFill>
            <p:spPr>
              <a:xfrm>
                <a:off x="447751" y="2641449"/>
                <a:ext cx="2057477" cy="128009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32B094-0E11-81FE-488C-231395C7742F}"/>
                  </a:ext>
                </a:extLst>
              </p:cNvPr>
              <p:cNvSpPr txBox="1"/>
              <p:nvPr/>
            </p:nvSpPr>
            <p:spPr>
              <a:xfrm>
                <a:off x="786990" y="1340133"/>
                <a:ext cx="13789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Motion Intention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BDFA39-211A-43E8-B38A-9F523117F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488" y="1545061"/>
                <a:ext cx="1591691" cy="104227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E62A1C-8549-9032-45DB-EC92E34F6319}"/>
                  </a:ext>
                </a:extLst>
              </p:cNvPr>
              <p:cNvSpPr/>
              <p:nvPr/>
            </p:nvSpPr>
            <p:spPr>
              <a:xfrm>
                <a:off x="2948056" y="2306377"/>
                <a:ext cx="1054313" cy="51353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210A8ED-149C-301A-56DE-760B7D5C7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9926" y="2726428"/>
                <a:ext cx="1535766" cy="107503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67A0AB3-E4D0-A43A-C72E-1E261CBBE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46737" y="1864365"/>
                <a:ext cx="1318205" cy="1318205"/>
              </a:xfrm>
              <a:prstGeom prst="rect">
                <a:avLst/>
              </a:prstGeom>
            </p:spPr>
          </p:pic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A8EEDCA1-6F71-0E46-3F1B-E5CF81357350}"/>
                  </a:ext>
                </a:extLst>
              </p:cNvPr>
              <p:cNvGrpSpPr/>
              <p:nvPr/>
            </p:nvGrpSpPr>
            <p:grpSpPr>
              <a:xfrm>
                <a:off x="4634403" y="1650316"/>
                <a:ext cx="1513894" cy="1956525"/>
                <a:chOff x="5115703" y="1501778"/>
                <a:chExt cx="1513894" cy="1956525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60E6BE5-5AEA-1C6A-027B-597296A9D1D7}"/>
                    </a:ext>
                  </a:extLst>
                </p:cNvPr>
                <p:cNvSpPr/>
                <p:nvPr/>
              </p:nvSpPr>
              <p:spPr>
                <a:xfrm>
                  <a:off x="5115703" y="1501778"/>
                  <a:ext cx="1513894" cy="195652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3975F686-F5A5-2FDE-4BEF-E12B7BD31B2D}"/>
                    </a:ext>
                  </a:extLst>
                </p:cNvPr>
                <p:cNvSpPr/>
                <p:nvPr/>
              </p:nvSpPr>
              <p:spPr>
                <a:xfrm>
                  <a:off x="5510510" y="1921535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3424711-908C-EF25-C356-A46A714EB191}"/>
                    </a:ext>
                  </a:extLst>
                </p:cNvPr>
                <p:cNvSpPr/>
                <p:nvPr/>
              </p:nvSpPr>
              <p:spPr>
                <a:xfrm>
                  <a:off x="5384236" y="2457995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8F311C7-0B1C-5EB8-60DC-4FC172C4E39C}"/>
                    </a:ext>
                  </a:extLst>
                </p:cNvPr>
                <p:cNvSpPr/>
                <p:nvPr/>
              </p:nvSpPr>
              <p:spPr>
                <a:xfrm>
                  <a:off x="5702213" y="2249892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C8F9215-C4DF-6106-AD02-20FA666AE445}"/>
                    </a:ext>
                  </a:extLst>
                </p:cNvPr>
                <p:cNvSpPr/>
                <p:nvPr/>
              </p:nvSpPr>
              <p:spPr>
                <a:xfrm>
                  <a:off x="5742944" y="2572166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1040FE0-A971-7A93-FFE2-F719AA9D1772}"/>
                    </a:ext>
                  </a:extLst>
                </p:cNvPr>
                <p:cNvSpPr/>
                <p:nvPr/>
              </p:nvSpPr>
              <p:spPr>
                <a:xfrm>
                  <a:off x="6067916" y="2480041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67BEB30-D09C-4862-E6AE-44DF328A10FE}"/>
                    </a:ext>
                  </a:extLst>
                </p:cNvPr>
                <p:cNvSpPr/>
                <p:nvPr/>
              </p:nvSpPr>
              <p:spPr>
                <a:xfrm>
                  <a:off x="6067915" y="2176668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2ACF464-C5AA-4BBB-586A-6158B1C13F52}"/>
                    </a:ext>
                  </a:extLst>
                </p:cNvPr>
                <p:cNvSpPr/>
                <p:nvPr/>
              </p:nvSpPr>
              <p:spPr>
                <a:xfrm>
                  <a:off x="5839015" y="1982766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17D6088-C852-2E23-2760-E0D2B29F1591}"/>
                    </a:ext>
                  </a:extLst>
                </p:cNvPr>
                <p:cNvSpPr/>
                <p:nvPr/>
              </p:nvSpPr>
              <p:spPr>
                <a:xfrm>
                  <a:off x="5839015" y="3001968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F2A7957-BC24-5BF0-E4D3-D00E6D925D37}"/>
                    </a:ext>
                  </a:extLst>
                </p:cNvPr>
                <p:cNvSpPr/>
                <p:nvPr/>
              </p:nvSpPr>
              <p:spPr>
                <a:xfrm>
                  <a:off x="5507033" y="2818513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CB5561-C71B-B2C3-8CB0-2FFCC51BCE0D}"/>
                    </a:ext>
                  </a:extLst>
                </p:cNvPr>
                <p:cNvSpPr/>
                <p:nvPr/>
              </p:nvSpPr>
              <p:spPr>
                <a:xfrm>
                  <a:off x="6136069" y="2831992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87E6FD4-F72F-1AF8-9BB3-07D7AD24A064}"/>
                    </a:ext>
                  </a:extLst>
                </p:cNvPr>
                <p:cNvSpPr/>
                <p:nvPr/>
              </p:nvSpPr>
              <p:spPr>
                <a:xfrm>
                  <a:off x="6119826" y="1824717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C0026D-6B6E-D758-B1DF-D2F86079F809}"/>
                    </a:ext>
                  </a:extLst>
                </p:cNvPr>
                <p:cNvSpPr/>
                <p:nvPr/>
              </p:nvSpPr>
              <p:spPr>
                <a:xfrm>
                  <a:off x="5742944" y="1687941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7D2793E-BFF6-D4C5-6078-2131995842DB}"/>
                    </a:ext>
                  </a:extLst>
                </p:cNvPr>
                <p:cNvSpPr/>
                <p:nvPr/>
              </p:nvSpPr>
              <p:spPr>
                <a:xfrm>
                  <a:off x="5598760" y="3161566"/>
                  <a:ext cx="183455" cy="183455"/>
                </a:xfrm>
                <a:prstGeom prst="ellipse">
                  <a:avLst/>
                </a:prstGeom>
                <a:solidFill>
                  <a:srgbClr val="04C9E1"/>
                </a:solidFill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2C0D7D5-B610-D768-F05F-73E274AEA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53364" y="2402958"/>
                  <a:ext cx="148849" cy="1234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1A850E4-FA49-3685-017C-BBC2DE3FDB9E}"/>
                    </a:ext>
                  </a:extLst>
                </p:cNvPr>
                <p:cNvCxnSpPr>
                  <a:cxnSpLocks/>
                  <a:stCxn id="22" idx="1"/>
                  <a:endCxn id="23" idx="5"/>
                </p:cNvCxnSpPr>
                <p:nvPr/>
              </p:nvCxnSpPr>
              <p:spPr>
                <a:xfrm flipH="1" flipV="1">
                  <a:off x="5995604" y="2139355"/>
                  <a:ext cx="99177" cy="641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4132DB8-C7C8-05E1-3382-B78DB5A0BA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85668" y="2397436"/>
                  <a:ext cx="195303" cy="1312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FBA6874-EB65-93B8-15FB-C64922A90958}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H="1">
                  <a:off x="6022470" y="2988581"/>
                  <a:ext cx="140465" cy="771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1F34C837-CE47-5836-61C5-44507A5A0753}"/>
                    </a:ext>
                  </a:extLst>
                </p:cNvPr>
                <p:cNvCxnSpPr>
                  <a:cxnSpLocks/>
                  <a:endCxn id="21" idx="4"/>
                </p:cNvCxnSpPr>
                <p:nvPr/>
              </p:nvCxnSpPr>
              <p:spPr>
                <a:xfrm flipH="1" flipV="1">
                  <a:off x="6159644" y="2663496"/>
                  <a:ext cx="61792" cy="1696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B670C179-AA0B-EBB7-9F29-034499C79E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63672" y="2769008"/>
                  <a:ext cx="59637" cy="2395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B3308E99-F42F-268A-6580-84D6689452C1}"/>
                    </a:ext>
                  </a:extLst>
                </p:cNvPr>
                <p:cNvCxnSpPr>
                  <a:cxnSpLocks/>
                  <a:endCxn id="18" idx="4"/>
                </p:cNvCxnSpPr>
                <p:nvPr/>
              </p:nvCxnSpPr>
              <p:spPr>
                <a:xfrm flipH="1" flipV="1">
                  <a:off x="5475964" y="2641450"/>
                  <a:ext cx="84129" cy="17809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13F54121-FE7A-E0CE-99D9-92F5ABF52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7103" y="2062121"/>
                  <a:ext cx="84129" cy="17809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B028229-4435-F24E-5153-3D164572B459}"/>
                    </a:ext>
                  </a:extLst>
                </p:cNvPr>
                <p:cNvCxnSpPr>
                  <a:cxnSpLocks/>
                  <a:stCxn id="20" idx="3"/>
                  <a:endCxn id="29" idx="0"/>
                </p:cNvCxnSpPr>
                <p:nvPr/>
              </p:nvCxnSpPr>
              <p:spPr>
                <a:xfrm flipH="1">
                  <a:off x="5690488" y="2728755"/>
                  <a:ext cx="79322" cy="4328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6F32234-125B-E8D2-70F2-0A218187C5C3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6143196" y="2360339"/>
                  <a:ext cx="16448" cy="11970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63FA4072-410B-139E-EAE9-C1794DDA9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3939" y="1871396"/>
                  <a:ext cx="69370" cy="1016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835F9891-7F13-7C0D-11F0-BABF88359288}"/>
                    </a:ext>
                  </a:extLst>
                </p:cNvPr>
                <p:cNvCxnSpPr>
                  <a:cxnSpLocks/>
                  <a:endCxn id="22" idx="0"/>
                </p:cNvCxnSpPr>
                <p:nvPr/>
              </p:nvCxnSpPr>
              <p:spPr>
                <a:xfrm flipH="1">
                  <a:off x="6159643" y="2017284"/>
                  <a:ext cx="57042" cy="1593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22584B8F-51B9-DF43-975A-285C3CE2CE98}"/>
                    </a:ext>
                  </a:extLst>
                </p:cNvPr>
                <p:cNvCxnSpPr>
                  <a:cxnSpLocks/>
                  <a:endCxn id="19" idx="4"/>
                </p:cNvCxnSpPr>
                <p:nvPr/>
              </p:nvCxnSpPr>
              <p:spPr>
                <a:xfrm flipH="1" flipV="1">
                  <a:off x="5793941" y="2433347"/>
                  <a:ext cx="32141" cy="1384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580FE67-4EA6-34A8-02FB-194F624917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1146" y="2591556"/>
                <a:ext cx="490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5C52CFD-CB51-AC06-B376-172F84086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1651" y="1470938"/>
                <a:ext cx="1535765" cy="1075036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6203A8-CBDB-7A77-EA5D-4C80D7F013CE}"/>
                  </a:ext>
                </a:extLst>
              </p:cNvPr>
              <p:cNvGrpSpPr/>
              <p:nvPr/>
            </p:nvGrpSpPr>
            <p:grpSpPr>
              <a:xfrm>
                <a:off x="6415748" y="2275740"/>
                <a:ext cx="1378998" cy="621990"/>
                <a:chOff x="6678586" y="2325206"/>
                <a:chExt cx="1378998" cy="62199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70A58B4-EF12-3E27-7495-B93D83E811D0}"/>
                    </a:ext>
                  </a:extLst>
                </p:cNvPr>
                <p:cNvSpPr/>
                <p:nvPr/>
              </p:nvSpPr>
              <p:spPr>
                <a:xfrm>
                  <a:off x="7054239" y="2325206"/>
                  <a:ext cx="621990" cy="621990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B992C7A-8EE0-5E71-C508-B3F6624085FC}"/>
                    </a:ext>
                  </a:extLst>
                </p:cNvPr>
                <p:cNvSpPr txBox="1"/>
                <p:nvPr/>
              </p:nvSpPr>
              <p:spPr>
                <a:xfrm>
                  <a:off x="6678586" y="2520290"/>
                  <a:ext cx="1378998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Palatino" pitchFamily="2" charset="77"/>
                      <a:ea typeface="Palatino" pitchFamily="2" charset="77"/>
                    </a:rPr>
                    <a:t>Readout</a:t>
                  </a:r>
                </a:p>
              </p:txBody>
            </p:sp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C5A7E07A-27BC-1DAE-C29B-3D63DD2984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1959" y="2591556"/>
                <a:ext cx="49074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1DC1831-2A4F-56F9-32AD-EDB5694BA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6456" y="2589727"/>
                <a:ext cx="9952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754AC05-7A9C-19F9-F088-4A0AF4291E8E}"/>
                  </a:ext>
                </a:extLst>
              </p:cNvPr>
              <p:cNvCxnSpPr/>
              <p:nvPr/>
            </p:nvCxnSpPr>
            <p:spPr>
              <a:xfrm>
                <a:off x="8069533" y="2524562"/>
                <a:ext cx="0" cy="22082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58410B2-A505-B5BE-FA32-5EA24828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4289" y="2634973"/>
                <a:ext cx="230487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E9BBC73-3E3B-575E-4E89-3B7C55B73297}"/>
                  </a:ext>
                </a:extLst>
              </p:cNvPr>
              <p:cNvSpPr txBox="1"/>
              <p:nvPr/>
            </p:nvSpPr>
            <p:spPr>
              <a:xfrm>
                <a:off x="2820547" y="2440963"/>
                <a:ext cx="13093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Front-End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96EB26-C55F-D2ED-82D1-B5F4093FA417}"/>
                  </a:ext>
                </a:extLst>
              </p:cNvPr>
              <p:cNvSpPr txBox="1"/>
              <p:nvPr/>
            </p:nvSpPr>
            <p:spPr>
              <a:xfrm>
                <a:off x="4683140" y="1424420"/>
                <a:ext cx="13789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SNN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A53E190-D6A1-9ADF-A6C8-AB529424818E}"/>
                  </a:ext>
                </a:extLst>
              </p:cNvPr>
              <p:cNvSpPr txBox="1"/>
              <p:nvPr/>
            </p:nvSpPr>
            <p:spPr>
              <a:xfrm>
                <a:off x="6985094" y="1356513"/>
                <a:ext cx="2168875" cy="2616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Motion Prediction Mapping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4D90272-9A94-28AF-9E8B-DC99694E1277}"/>
                  </a:ext>
                </a:extLst>
              </p:cNvPr>
              <p:cNvSpPr txBox="1"/>
              <p:nvPr/>
            </p:nvSpPr>
            <p:spPr>
              <a:xfrm>
                <a:off x="9846737" y="1608509"/>
                <a:ext cx="1378998" cy="2616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Actuation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D14795C-C1E8-CF34-B7E1-A9B0A06BF433}"/>
                  </a:ext>
                </a:extLst>
              </p:cNvPr>
              <p:cNvSpPr txBox="1"/>
              <p:nvPr/>
            </p:nvSpPr>
            <p:spPr>
              <a:xfrm>
                <a:off x="8554445" y="2362646"/>
                <a:ext cx="1378998" cy="2616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Palatino" pitchFamily="2" charset="77"/>
                    <a:ea typeface="Palatino" pitchFamily="2" charset="77"/>
                  </a:rPr>
                  <a:t>ASCII Commands</a:t>
                </a: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B1615FA-70FC-5AFB-3E98-4DD17A502A3A}"/>
                </a:ext>
              </a:extLst>
            </p:cNvPr>
            <p:cNvSpPr txBox="1"/>
            <p:nvPr/>
          </p:nvSpPr>
          <p:spPr>
            <a:xfrm>
              <a:off x="786990" y="3997584"/>
              <a:ext cx="13789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Palatino" pitchFamily="2" charset="77"/>
                  <a:ea typeface="Palatino" pitchFamily="2" charset="77"/>
                </a:rPr>
                <a:t>Raw EMG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62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10248</TotalTime>
  <Words>35</Words>
  <Application>Microsoft Macintosh PowerPoint</Application>
  <PresentationFormat>Widescreen</PresentationFormat>
  <Paragraphs>20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Palatino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Kubanek, David</dc:creator>
  <cp:lastModifiedBy>Kubanek, David</cp:lastModifiedBy>
  <cp:revision>3</cp:revision>
  <dcterms:created xsi:type="dcterms:W3CDTF">2022-06-25T16:41:14Z</dcterms:created>
  <dcterms:modified xsi:type="dcterms:W3CDTF">2022-07-02T19:29:20Z</dcterms:modified>
</cp:coreProperties>
</file>